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1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228" autoAdjust="0"/>
  </p:normalViewPr>
  <p:slideViewPr>
    <p:cSldViewPr snapToGrid="0">
      <p:cViewPr varScale="1">
        <p:scale>
          <a:sx n="65" d="100"/>
          <a:sy n="65" d="100"/>
        </p:scale>
        <p:origin x="9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67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4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6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8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0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9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5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8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21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7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8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C7CF6-1B85-4544-BBAB-8EBB6C8249FB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EBE10-570C-4AFB-BF56-EDD1023D0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0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188" y="1618738"/>
            <a:ext cx="10515600" cy="1325563"/>
          </a:xfrm>
        </p:spPr>
        <p:txBody>
          <a:bodyPr/>
          <a:lstStyle/>
          <a:p>
            <a:r>
              <a:rPr lang="en-CA" b="1" dirty="0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Professional Facebook Profile –Bella Swan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75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454" t="12253" r="32598" b="11756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9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905" t="11855" r="32821" b="11756"/>
          <a:stretch/>
        </p:blipFill>
        <p:spPr>
          <a:xfrm>
            <a:off x="0" y="0"/>
            <a:ext cx="12191999" cy="676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3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347" t="12252" r="32709" b="20090"/>
          <a:stretch/>
        </p:blipFill>
        <p:spPr>
          <a:xfrm>
            <a:off x="507999" y="0"/>
            <a:ext cx="11553372" cy="825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975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792" t="12251" r="33268" b="12352"/>
          <a:stretch/>
        </p:blipFill>
        <p:spPr>
          <a:xfrm>
            <a:off x="1" y="0"/>
            <a:ext cx="11480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96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6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Batang</vt:lpstr>
      <vt:lpstr>Arial</vt:lpstr>
      <vt:lpstr>Calibri</vt:lpstr>
      <vt:lpstr>Calibri Light</vt:lpstr>
      <vt:lpstr>Times New Roman</vt:lpstr>
      <vt:lpstr>Office Theme</vt:lpstr>
      <vt:lpstr>Professional Facebook Profile –Bella Swan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Antony Ouma</cp:lastModifiedBy>
  <cp:revision>5</cp:revision>
  <dcterms:created xsi:type="dcterms:W3CDTF">2018-07-27T15:18:12Z</dcterms:created>
  <dcterms:modified xsi:type="dcterms:W3CDTF">2018-07-27T19:06:04Z</dcterms:modified>
</cp:coreProperties>
</file>